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0" r:id="rId1"/>
  </p:sldMasterIdLst>
  <p:notesMasterIdLst>
    <p:notesMasterId r:id="rId3"/>
  </p:notesMasterIdLst>
  <p:sldIdLst>
    <p:sldId id="260" r:id="rId2"/>
  </p:sldIdLst>
  <p:sldSz cx="6840538" cy="12169775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3">
          <p15:clr>
            <a:srgbClr val="A4A3A4"/>
          </p15:clr>
        </p15:guide>
        <p15:guide id="2" pos="2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4676"/>
  </p:normalViewPr>
  <p:slideViewPr>
    <p:cSldViewPr>
      <p:cViewPr>
        <p:scale>
          <a:sx n="102" d="100"/>
          <a:sy n="102" d="100"/>
        </p:scale>
        <p:origin x="1632" y="58"/>
      </p:cViewPr>
      <p:guideLst>
        <p:guide orient="horz" pos="3833"/>
        <p:guide pos="2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0227D-628B-47F9-B7AD-CFFD5B3414E9}" type="datetimeFigureOut">
              <a:rPr lang="pt-BR" smtClean="0"/>
              <a:t>10/02/2026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685800"/>
            <a:ext cx="192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0BF49-67B8-4047-B712-95F2A8642B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21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305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6609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4914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321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1523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4982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8132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6437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465388" y="685800"/>
            <a:ext cx="19272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0BF49-67B8-4047-B712-95F2A8642B2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03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03DD8-A347-4837-B837-A65F0D63D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067" y="1991675"/>
            <a:ext cx="5130404" cy="4236885"/>
          </a:xfrm>
        </p:spPr>
        <p:txBody>
          <a:bodyPr anchor="b"/>
          <a:lstStyle>
            <a:lvl1pPr algn="ctr">
              <a:defRPr sz="336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15C460-D2DD-4A64-9DC7-3BC7829DF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067" y="6391950"/>
            <a:ext cx="5130404" cy="2938211"/>
          </a:xfrm>
        </p:spPr>
        <p:txBody>
          <a:bodyPr/>
          <a:lstStyle>
            <a:lvl1pPr marL="0" indent="0" algn="ctr">
              <a:buNone/>
              <a:defRPr sz="1347"/>
            </a:lvl1pPr>
            <a:lvl2pPr marL="256535" indent="0" algn="ctr">
              <a:buNone/>
              <a:defRPr sz="1122"/>
            </a:lvl2pPr>
            <a:lvl3pPr marL="513070" indent="0" algn="ctr">
              <a:buNone/>
              <a:defRPr sz="1010"/>
            </a:lvl3pPr>
            <a:lvl4pPr marL="769605" indent="0" algn="ctr">
              <a:buNone/>
              <a:defRPr sz="898"/>
            </a:lvl4pPr>
            <a:lvl5pPr marL="1026140" indent="0" algn="ctr">
              <a:buNone/>
              <a:defRPr sz="898"/>
            </a:lvl5pPr>
            <a:lvl6pPr marL="1282675" indent="0" algn="ctr">
              <a:buNone/>
              <a:defRPr sz="898"/>
            </a:lvl6pPr>
            <a:lvl7pPr marL="1539210" indent="0" algn="ctr">
              <a:buNone/>
              <a:defRPr sz="898"/>
            </a:lvl7pPr>
            <a:lvl8pPr marL="1795744" indent="0" algn="ctr">
              <a:buNone/>
              <a:defRPr sz="898"/>
            </a:lvl8pPr>
            <a:lvl9pPr marL="2052279" indent="0" algn="ctr">
              <a:buNone/>
              <a:defRPr sz="898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3C2A1A-ADED-456B-AB80-F359C6ED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10/02/2026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F9C5FA-62EE-4048-8D0D-A2B5AE6E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85ED34-A14D-45A6-BF06-9BBAFCC0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35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B4954-E8A4-48AF-BBA0-75237F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16687A-D3B4-4804-BE78-DE804A16E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553F0E-934A-4758-A665-C42C78DA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10/02/2026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432545-405F-49DC-A0DD-32D93ACB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DEE3D4-4E84-4B0B-9E1D-3B02C012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2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2B96E6-99A8-4EDA-AEE1-5BF7AE43A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895260" y="647928"/>
            <a:ext cx="1474991" cy="1031332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566AC7-A3DF-420C-94A7-AF2EA45E8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0287" y="647928"/>
            <a:ext cx="4339466" cy="1031332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184B4D-02CE-4240-B366-9D12D25F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10/02/2026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0DBE47-6ECD-47A5-B394-F6ED42B7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2E6A16-3E13-4108-8AE3-B610EE27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34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C727F-8C11-4A16-AFF7-56F28AC3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BCE453-6BB6-491C-A9BD-DB773440B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E709DA-D21C-45EE-B603-758DB735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10/02/2026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7B658D-FFC8-45C2-9031-719B723E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0ECF56-6762-42D2-8B46-C5C7054B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12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B2E27-A0B6-4D23-8843-7DAB3AB3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3033995"/>
            <a:ext cx="5899964" cy="5062287"/>
          </a:xfrm>
        </p:spPr>
        <p:txBody>
          <a:bodyPr anchor="b"/>
          <a:lstStyle>
            <a:lvl1pPr>
              <a:defRPr sz="336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7E8D21-9F93-4C24-8ABE-1774FF8AC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4" y="8144173"/>
            <a:ext cx="5899964" cy="2662137"/>
          </a:xfrm>
        </p:spPr>
        <p:txBody>
          <a:bodyPr/>
          <a:lstStyle>
            <a:lvl1pPr marL="0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1pPr>
            <a:lvl2pPr marL="256535" indent="0">
              <a:buNone/>
              <a:defRPr sz="1122">
                <a:solidFill>
                  <a:schemeClr val="tx1">
                    <a:tint val="75000"/>
                  </a:schemeClr>
                </a:solidFill>
              </a:defRPr>
            </a:lvl2pPr>
            <a:lvl3pPr marL="51307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69605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4pPr>
            <a:lvl5pPr marL="1026140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5pPr>
            <a:lvl6pPr marL="1282675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6pPr>
            <a:lvl7pPr marL="1539210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7pPr>
            <a:lvl8pPr marL="1795744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8pPr>
            <a:lvl9pPr marL="205227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F14487-6D71-425C-B8A1-69915B8A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10/02/2026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68B0B2-F699-4E37-B732-4931FE8C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A55B72-9003-4D33-B2A8-FCCEA100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49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28F89-E68E-40AA-83E6-27D6DFEB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8B9A7F-3DE7-475B-B3BA-D1F5AC74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287" y="3239639"/>
            <a:ext cx="2907229" cy="7721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2F2333-855C-4548-932B-5E0DAC196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3022" y="3239639"/>
            <a:ext cx="2907229" cy="7721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623C35-3451-4D97-8026-3A0F9976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10/02/2026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1EB884-0ADE-4228-A550-F60599E0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1846FD-2E74-4039-B555-D0C58015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28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BFA82-E404-419B-B9DB-6324E9A6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647929"/>
            <a:ext cx="5899964" cy="235226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A2F11D-FA72-4D20-A54D-31C8C4A39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178" y="2983286"/>
            <a:ext cx="2893868" cy="1462062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5" indent="0">
              <a:buNone/>
              <a:defRPr sz="1122" b="1"/>
            </a:lvl2pPr>
            <a:lvl3pPr marL="513070" indent="0">
              <a:buNone/>
              <a:defRPr sz="1010" b="1"/>
            </a:lvl3pPr>
            <a:lvl4pPr marL="769605" indent="0">
              <a:buNone/>
              <a:defRPr sz="898" b="1"/>
            </a:lvl4pPr>
            <a:lvl5pPr marL="1026140" indent="0">
              <a:buNone/>
              <a:defRPr sz="898" b="1"/>
            </a:lvl5pPr>
            <a:lvl6pPr marL="1282675" indent="0">
              <a:buNone/>
              <a:defRPr sz="898" b="1"/>
            </a:lvl6pPr>
            <a:lvl7pPr marL="1539210" indent="0">
              <a:buNone/>
              <a:defRPr sz="898" b="1"/>
            </a:lvl7pPr>
            <a:lvl8pPr marL="1795744" indent="0">
              <a:buNone/>
              <a:defRPr sz="898" b="1"/>
            </a:lvl8pPr>
            <a:lvl9pPr marL="2052279" indent="0">
              <a:buNone/>
              <a:defRPr sz="89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8BE7D2-0877-4A85-9130-974472AED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178" y="4445348"/>
            <a:ext cx="2893868" cy="65384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71EB3AB-48EE-4D26-9B8C-DB9BFEE78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63022" y="2983286"/>
            <a:ext cx="2908120" cy="1462062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5" indent="0">
              <a:buNone/>
              <a:defRPr sz="1122" b="1"/>
            </a:lvl2pPr>
            <a:lvl3pPr marL="513070" indent="0">
              <a:buNone/>
              <a:defRPr sz="1010" b="1"/>
            </a:lvl3pPr>
            <a:lvl4pPr marL="769605" indent="0">
              <a:buNone/>
              <a:defRPr sz="898" b="1"/>
            </a:lvl4pPr>
            <a:lvl5pPr marL="1026140" indent="0">
              <a:buNone/>
              <a:defRPr sz="898" b="1"/>
            </a:lvl5pPr>
            <a:lvl6pPr marL="1282675" indent="0">
              <a:buNone/>
              <a:defRPr sz="898" b="1"/>
            </a:lvl6pPr>
            <a:lvl7pPr marL="1539210" indent="0">
              <a:buNone/>
              <a:defRPr sz="898" b="1"/>
            </a:lvl7pPr>
            <a:lvl8pPr marL="1795744" indent="0">
              <a:buNone/>
              <a:defRPr sz="898" b="1"/>
            </a:lvl8pPr>
            <a:lvl9pPr marL="2052279" indent="0">
              <a:buNone/>
              <a:defRPr sz="89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CE9B255-C3D0-4A02-985D-28D623CDD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63022" y="4445348"/>
            <a:ext cx="2908120" cy="65384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E45AA26-B6DD-47BA-B005-55F0AB45C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10/02/2026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CCAAEBF-C2EC-4553-8223-1EA00175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99B7BA0-4DAB-4F19-87E6-C4FDB0F3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72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DE844-7AA2-46E3-946F-5ECDAE35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E9360BB-0DEE-438E-AEC2-F855AE4F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10/02/2026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874829-4DF6-4283-A006-F1A00631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078303-0647-4FFC-ACA8-A52BAB98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24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29CB26-8F97-4EB4-B162-14EAC033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10/02/2026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271F2E9-EF7A-4892-A0E0-3A00CFF7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2E3412-7633-4B08-AEBE-D11229EF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9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73D6D-0319-42B5-B5A8-DC33315E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811318"/>
            <a:ext cx="2206251" cy="2839614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7EA2DA-696F-48C1-B84C-7832725E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20" y="1752223"/>
            <a:ext cx="3463022" cy="8648428"/>
          </a:xfrm>
        </p:spPr>
        <p:txBody>
          <a:bodyPr/>
          <a:lstStyle>
            <a:lvl1pPr>
              <a:defRPr sz="1796"/>
            </a:lvl1pPr>
            <a:lvl2pPr>
              <a:defRPr sz="1571"/>
            </a:lvl2pPr>
            <a:lvl3pPr>
              <a:defRPr sz="1347"/>
            </a:lvl3pPr>
            <a:lvl4pPr>
              <a:defRPr sz="1122"/>
            </a:lvl4pPr>
            <a:lvl5pPr>
              <a:defRPr sz="1122"/>
            </a:lvl5pPr>
            <a:lvl6pPr>
              <a:defRPr sz="1122"/>
            </a:lvl6pPr>
            <a:lvl7pPr>
              <a:defRPr sz="1122"/>
            </a:lvl7pPr>
            <a:lvl8pPr>
              <a:defRPr sz="1122"/>
            </a:lvl8pPr>
            <a:lvl9pPr>
              <a:defRPr sz="112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C7947E-29A1-4F14-9B70-42CF5B389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8" y="3650933"/>
            <a:ext cx="2206251" cy="6763804"/>
          </a:xfrm>
        </p:spPr>
        <p:txBody>
          <a:bodyPr/>
          <a:lstStyle>
            <a:lvl1pPr marL="0" indent="0">
              <a:buNone/>
              <a:defRPr sz="898"/>
            </a:lvl1pPr>
            <a:lvl2pPr marL="256535" indent="0">
              <a:buNone/>
              <a:defRPr sz="786"/>
            </a:lvl2pPr>
            <a:lvl3pPr marL="513070" indent="0">
              <a:buNone/>
              <a:defRPr sz="673"/>
            </a:lvl3pPr>
            <a:lvl4pPr marL="769605" indent="0">
              <a:buNone/>
              <a:defRPr sz="561"/>
            </a:lvl4pPr>
            <a:lvl5pPr marL="1026140" indent="0">
              <a:buNone/>
              <a:defRPr sz="561"/>
            </a:lvl5pPr>
            <a:lvl6pPr marL="1282675" indent="0">
              <a:buNone/>
              <a:defRPr sz="561"/>
            </a:lvl6pPr>
            <a:lvl7pPr marL="1539210" indent="0">
              <a:buNone/>
              <a:defRPr sz="561"/>
            </a:lvl7pPr>
            <a:lvl8pPr marL="1795744" indent="0">
              <a:buNone/>
              <a:defRPr sz="561"/>
            </a:lvl8pPr>
            <a:lvl9pPr marL="2052279" indent="0">
              <a:buNone/>
              <a:defRPr sz="56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5ECDD3-B1A2-449E-B3BC-CA02EF12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10/02/2026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92EDE1-41DD-4A4A-B438-BDB7FF9A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2F713C-3149-4BC4-AD4E-967D4A42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35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FD44B-3A9A-45E4-A0FD-9B4A8CCB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811318"/>
            <a:ext cx="2206251" cy="2839614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0EA0BAC-F377-4624-80EB-46D8667E1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08120" y="1752223"/>
            <a:ext cx="3463022" cy="8648428"/>
          </a:xfrm>
        </p:spPr>
        <p:txBody>
          <a:bodyPr/>
          <a:lstStyle>
            <a:lvl1pPr marL="0" indent="0">
              <a:buNone/>
              <a:defRPr sz="1796"/>
            </a:lvl1pPr>
            <a:lvl2pPr marL="256535" indent="0">
              <a:buNone/>
              <a:defRPr sz="1571"/>
            </a:lvl2pPr>
            <a:lvl3pPr marL="513070" indent="0">
              <a:buNone/>
              <a:defRPr sz="1347"/>
            </a:lvl3pPr>
            <a:lvl4pPr marL="769605" indent="0">
              <a:buNone/>
              <a:defRPr sz="1122"/>
            </a:lvl4pPr>
            <a:lvl5pPr marL="1026140" indent="0">
              <a:buNone/>
              <a:defRPr sz="1122"/>
            </a:lvl5pPr>
            <a:lvl6pPr marL="1282675" indent="0">
              <a:buNone/>
              <a:defRPr sz="1122"/>
            </a:lvl6pPr>
            <a:lvl7pPr marL="1539210" indent="0">
              <a:buNone/>
              <a:defRPr sz="1122"/>
            </a:lvl7pPr>
            <a:lvl8pPr marL="1795744" indent="0">
              <a:buNone/>
              <a:defRPr sz="1122"/>
            </a:lvl8pPr>
            <a:lvl9pPr marL="2052279" indent="0">
              <a:buNone/>
              <a:defRPr sz="1122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00C621-FEB1-4C72-8A79-CD33AB9D1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8" y="3650933"/>
            <a:ext cx="2206251" cy="6763804"/>
          </a:xfrm>
        </p:spPr>
        <p:txBody>
          <a:bodyPr/>
          <a:lstStyle>
            <a:lvl1pPr marL="0" indent="0">
              <a:buNone/>
              <a:defRPr sz="898"/>
            </a:lvl1pPr>
            <a:lvl2pPr marL="256535" indent="0">
              <a:buNone/>
              <a:defRPr sz="786"/>
            </a:lvl2pPr>
            <a:lvl3pPr marL="513070" indent="0">
              <a:buNone/>
              <a:defRPr sz="673"/>
            </a:lvl3pPr>
            <a:lvl4pPr marL="769605" indent="0">
              <a:buNone/>
              <a:defRPr sz="561"/>
            </a:lvl4pPr>
            <a:lvl5pPr marL="1026140" indent="0">
              <a:buNone/>
              <a:defRPr sz="561"/>
            </a:lvl5pPr>
            <a:lvl6pPr marL="1282675" indent="0">
              <a:buNone/>
              <a:defRPr sz="561"/>
            </a:lvl6pPr>
            <a:lvl7pPr marL="1539210" indent="0">
              <a:buNone/>
              <a:defRPr sz="561"/>
            </a:lvl7pPr>
            <a:lvl8pPr marL="1795744" indent="0">
              <a:buNone/>
              <a:defRPr sz="561"/>
            </a:lvl8pPr>
            <a:lvl9pPr marL="2052279" indent="0">
              <a:buNone/>
              <a:defRPr sz="56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47EB15-C39E-4821-859E-30E8511E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10/02/2026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7EE283-BDEE-4050-85FE-6236E21D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9857EE-9F22-4507-80DA-17A81F00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34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686F18F-55B3-47FF-9E0D-950F0095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87" y="647929"/>
            <a:ext cx="5899964" cy="2352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CBE140-BC0A-45C5-AADD-0C695CC85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87" y="3239639"/>
            <a:ext cx="5899964" cy="772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618A0D-F117-4E7F-BCCF-EAD01C9FD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0287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56A1-0819-47FA-8351-FF9CB029BD0F}" type="datetimeFigureOut">
              <a:rPr lang="pt-BR" smtClean="0"/>
              <a:t>10/02/2026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825195-7637-49C1-BC6E-3DE460704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5928" y="11279579"/>
            <a:ext cx="2308682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DD031C-CADE-404D-BA20-6E844671B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31130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73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513070" rtl="0" eaLnBrk="1" latinLnBrk="0" hangingPunct="1">
        <a:lnSpc>
          <a:spcPct val="90000"/>
        </a:lnSpc>
        <a:spcBef>
          <a:spcPct val="0"/>
        </a:spcBef>
        <a:buNone/>
        <a:defRPr sz="24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267" indent="-128267" algn="l" defTabSz="51307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38480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4133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3pPr>
      <a:lvl4pPr marL="89787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15440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41094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66747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92401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18054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1pPr>
      <a:lvl2pPr marL="25653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2pPr>
      <a:lvl3pPr marL="51307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3pPr>
      <a:lvl4pPr marL="76960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02614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28267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53921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795744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052279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"/>
            <a:lum/>
          </a:blip>
          <a:srcRect/>
          <a:stretch>
            <a:fillRect l="-108000" r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DCBA5827-CB57-4E2B-9CFE-3BE70D8F4DB1}"/>
              </a:ext>
            </a:extLst>
          </p:cNvPr>
          <p:cNvSpPr txBox="1">
            <a:spLocks/>
          </p:cNvSpPr>
          <p:nvPr/>
        </p:nvSpPr>
        <p:spPr>
          <a:xfrm>
            <a:off x="176839" y="1242316"/>
            <a:ext cx="6434721" cy="7402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36881" tIns="68441" rIns="136881" bIns="68441" rtlCol="0" anchor="t">
            <a:normAutofit fontScale="97500"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latin typeface="Arial" pitchFamily="34" charset="0"/>
                <a:cs typeface="Arial" pitchFamily="34" charset="0"/>
              </a:rPr>
              <a:t>Autores e Instituições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5B0C7E0-F207-4937-808B-EECB7DAD0326}"/>
              </a:ext>
            </a:extLst>
          </p:cNvPr>
          <p:cNvGrpSpPr/>
          <p:nvPr/>
        </p:nvGrpSpPr>
        <p:grpSpPr>
          <a:xfrm>
            <a:off x="182000" y="2050456"/>
            <a:ext cx="3094253" cy="2225548"/>
            <a:chOff x="321225" y="1657222"/>
            <a:chExt cx="2885207" cy="1464740"/>
          </a:xfrm>
        </p:grpSpPr>
        <p:sp>
          <p:nvSpPr>
            <p:cNvPr id="20" name="Subtítulo 2">
              <a:extLst>
                <a:ext uri="{FF2B5EF4-FFF2-40B4-BE49-F238E27FC236}">
                  <a16:creationId xmlns:a16="http://schemas.microsoft.com/office/drawing/2014/main" id="{1D1B1269-0A24-4CE5-A955-E8D0064B49FA}"/>
                </a:ext>
              </a:extLst>
            </p:cNvPr>
            <p:cNvSpPr txBox="1">
              <a:spLocks/>
            </p:cNvSpPr>
            <p:nvPr/>
          </p:nvSpPr>
          <p:spPr>
            <a:xfrm>
              <a:off x="321225" y="1657222"/>
              <a:ext cx="2885207" cy="22029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Introdução</a:t>
              </a:r>
            </a:p>
          </p:txBody>
        </p:sp>
        <p:sp>
          <p:nvSpPr>
            <p:cNvPr id="21" name="Subtítulo 2">
              <a:extLst>
                <a:ext uri="{FF2B5EF4-FFF2-40B4-BE49-F238E27FC236}">
                  <a16:creationId xmlns:a16="http://schemas.microsoft.com/office/drawing/2014/main" id="{320BE80D-D374-42E5-8998-4E587DACFAC4}"/>
                </a:ext>
              </a:extLst>
            </p:cNvPr>
            <p:cNvSpPr txBox="1">
              <a:spLocks/>
            </p:cNvSpPr>
            <p:nvPr/>
          </p:nvSpPr>
          <p:spPr>
            <a:xfrm>
              <a:off x="337734" y="1942015"/>
              <a:ext cx="2868697" cy="117994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78F70C96-9B65-44B9-8314-E4339B821843}"/>
              </a:ext>
            </a:extLst>
          </p:cNvPr>
          <p:cNvGrpSpPr/>
          <p:nvPr/>
        </p:nvGrpSpPr>
        <p:grpSpPr>
          <a:xfrm>
            <a:off x="182000" y="4379671"/>
            <a:ext cx="3111956" cy="2342763"/>
            <a:chOff x="280123" y="4125455"/>
            <a:chExt cx="3119900" cy="1760280"/>
          </a:xfrm>
          <a:solidFill>
            <a:schemeClr val="bg1"/>
          </a:solidFill>
        </p:grpSpPr>
        <p:sp>
          <p:nvSpPr>
            <p:cNvPr id="23" name="Subtítulo 2">
              <a:extLst>
                <a:ext uri="{FF2B5EF4-FFF2-40B4-BE49-F238E27FC236}">
                  <a16:creationId xmlns:a16="http://schemas.microsoft.com/office/drawing/2014/main" id="{9DFE5881-29C8-4F02-A205-979786BB8D9C}"/>
                </a:ext>
              </a:extLst>
            </p:cNvPr>
            <p:cNvSpPr txBox="1">
              <a:spLocks/>
            </p:cNvSpPr>
            <p:nvPr/>
          </p:nvSpPr>
          <p:spPr>
            <a:xfrm>
              <a:off x="280123" y="4125455"/>
              <a:ext cx="3102150" cy="25149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Casuística e Métodos</a:t>
              </a:r>
            </a:p>
          </p:txBody>
        </p:sp>
        <p:sp>
          <p:nvSpPr>
            <p:cNvPr id="24" name="Subtítulo 2">
              <a:extLst>
                <a:ext uri="{FF2B5EF4-FFF2-40B4-BE49-F238E27FC236}">
                  <a16:creationId xmlns:a16="http://schemas.microsoft.com/office/drawing/2014/main" id="{48CBB40C-F3B8-4400-AC9E-B4350B300199}"/>
                </a:ext>
              </a:extLst>
            </p:cNvPr>
            <p:cNvSpPr txBox="1">
              <a:spLocks/>
            </p:cNvSpPr>
            <p:nvPr/>
          </p:nvSpPr>
          <p:spPr>
            <a:xfrm>
              <a:off x="297873" y="4454843"/>
              <a:ext cx="3102150" cy="143089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39320D9-5B7C-4147-9E3E-B7E6EA195142}"/>
              </a:ext>
            </a:extLst>
          </p:cNvPr>
          <p:cNvGrpSpPr/>
          <p:nvPr/>
        </p:nvGrpSpPr>
        <p:grpSpPr>
          <a:xfrm>
            <a:off x="190641" y="6847892"/>
            <a:ext cx="3103315" cy="2349138"/>
            <a:chOff x="420895" y="6733037"/>
            <a:chExt cx="3111235" cy="572751"/>
          </a:xfrm>
        </p:grpSpPr>
        <p:sp>
          <p:nvSpPr>
            <p:cNvPr id="26" name="Subtítulo 2">
              <a:extLst>
                <a:ext uri="{FF2B5EF4-FFF2-40B4-BE49-F238E27FC236}">
                  <a16:creationId xmlns:a16="http://schemas.microsoft.com/office/drawing/2014/main" id="{FE1EFD37-6585-4332-B0D2-64CFB3BFFC72}"/>
                </a:ext>
              </a:extLst>
            </p:cNvPr>
            <p:cNvSpPr txBox="1">
              <a:spLocks/>
            </p:cNvSpPr>
            <p:nvPr/>
          </p:nvSpPr>
          <p:spPr>
            <a:xfrm>
              <a:off x="429982" y="6733037"/>
              <a:ext cx="3102148" cy="8117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Resultados</a:t>
              </a:r>
            </a:p>
          </p:txBody>
        </p:sp>
        <p:sp>
          <p:nvSpPr>
            <p:cNvPr id="27" name="Subtítulo 2">
              <a:extLst>
                <a:ext uri="{FF2B5EF4-FFF2-40B4-BE49-F238E27FC236}">
                  <a16:creationId xmlns:a16="http://schemas.microsoft.com/office/drawing/2014/main" id="{D2DCE3AB-5B12-489A-82F7-507E34F9A4BE}"/>
                </a:ext>
              </a:extLst>
            </p:cNvPr>
            <p:cNvSpPr txBox="1">
              <a:spLocks/>
            </p:cNvSpPr>
            <p:nvPr/>
          </p:nvSpPr>
          <p:spPr>
            <a:xfrm>
              <a:off x="420895" y="6841475"/>
              <a:ext cx="3102148" cy="464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2972C84F-BB1E-4656-9BC8-9EC1A591E541}"/>
              </a:ext>
            </a:extLst>
          </p:cNvPr>
          <p:cNvGrpSpPr/>
          <p:nvPr/>
        </p:nvGrpSpPr>
        <p:grpSpPr>
          <a:xfrm>
            <a:off x="3620305" y="2065407"/>
            <a:ext cx="3009304" cy="2343163"/>
            <a:chOff x="3638133" y="1671299"/>
            <a:chExt cx="3016985" cy="1744457"/>
          </a:xfrm>
          <a:noFill/>
        </p:grpSpPr>
        <p:sp>
          <p:nvSpPr>
            <p:cNvPr id="29" name="Subtítulo 2">
              <a:extLst>
                <a:ext uri="{FF2B5EF4-FFF2-40B4-BE49-F238E27FC236}">
                  <a16:creationId xmlns:a16="http://schemas.microsoft.com/office/drawing/2014/main" id="{F27E9A85-E6B8-4D69-8D59-AD13C8794FA1}"/>
                </a:ext>
              </a:extLst>
            </p:cNvPr>
            <p:cNvSpPr txBox="1">
              <a:spLocks/>
            </p:cNvSpPr>
            <p:nvPr/>
          </p:nvSpPr>
          <p:spPr>
            <a:xfrm>
              <a:off x="3638133" y="1671299"/>
              <a:ext cx="3007567" cy="22737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vert="horz" lIns="102879" tIns="51440" rIns="102879" bIns="51440" rtlCol="0">
              <a:normAutofit fontScale="92500" lnSpcReduction="1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Resultados</a:t>
              </a:r>
            </a:p>
          </p:txBody>
        </p:sp>
        <p:sp>
          <p:nvSpPr>
            <p:cNvPr id="30" name="Subtítulo 2">
              <a:extLst>
                <a:ext uri="{FF2B5EF4-FFF2-40B4-BE49-F238E27FC236}">
                  <a16:creationId xmlns:a16="http://schemas.microsoft.com/office/drawing/2014/main" id="{160C6AE4-6170-4303-A6DF-67174B0430CD}"/>
                </a:ext>
              </a:extLst>
            </p:cNvPr>
            <p:cNvSpPr txBox="1">
              <a:spLocks/>
            </p:cNvSpPr>
            <p:nvPr/>
          </p:nvSpPr>
          <p:spPr>
            <a:xfrm>
              <a:off x="3647551" y="1984864"/>
              <a:ext cx="3007567" cy="143089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051CD53B-DECE-4838-AF55-72F1FC10E000}"/>
              </a:ext>
            </a:extLst>
          </p:cNvPr>
          <p:cNvGrpSpPr/>
          <p:nvPr/>
        </p:nvGrpSpPr>
        <p:grpSpPr>
          <a:xfrm>
            <a:off x="199705" y="8969559"/>
            <a:ext cx="6434721" cy="1973779"/>
            <a:chOff x="779968" y="3856460"/>
            <a:chExt cx="5915474" cy="2034038"/>
          </a:xfrm>
          <a:solidFill>
            <a:schemeClr val="bg1"/>
          </a:solidFill>
        </p:grpSpPr>
        <p:sp>
          <p:nvSpPr>
            <p:cNvPr id="32" name="Subtítulo 2">
              <a:extLst>
                <a:ext uri="{FF2B5EF4-FFF2-40B4-BE49-F238E27FC236}">
                  <a16:creationId xmlns:a16="http://schemas.microsoft.com/office/drawing/2014/main" id="{D956C01A-78E5-4AB8-9112-1FD70EDFEDBB}"/>
                </a:ext>
              </a:extLst>
            </p:cNvPr>
            <p:cNvSpPr txBox="1">
              <a:spLocks/>
            </p:cNvSpPr>
            <p:nvPr/>
          </p:nvSpPr>
          <p:spPr>
            <a:xfrm>
              <a:off x="3933179" y="3856460"/>
              <a:ext cx="2738779" cy="35107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Conclusões </a:t>
              </a:r>
            </a:p>
          </p:txBody>
        </p:sp>
        <p:sp>
          <p:nvSpPr>
            <p:cNvPr id="33" name="Subtítulo 2">
              <a:extLst>
                <a:ext uri="{FF2B5EF4-FFF2-40B4-BE49-F238E27FC236}">
                  <a16:creationId xmlns:a16="http://schemas.microsoft.com/office/drawing/2014/main" id="{F81A2559-D871-4C30-B52B-272C60EE3D4D}"/>
                </a:ext>
              </a:extLst>
            </p:cNvPr>
            <p:cNvSpPr txBox="1">
              <a:spLocks/>
            </p:cNvSpPr>
            <p:nvPr/>
          </p:nvSpPr>
          <p:spPr>
            <a:xfrm>
              <a:off x="779968" y="4324183"/>
              <a:ext cx="5915474" cy="156631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Retângulo 33">
            <a:extLst>
              <a:ext uri="{FF2B5EF4-FFF2-40B4-BE49-F238E27FC236}">
                <a16:creationId xmlns:a16="http://schemas.microsoft.com/office/drawing/2014/main" id="{27417659-2D1D-49D9-AFFE-48873AA85DF5}"/>
              </a:ext>
            </a:extLst>
          </p:cNvPr>
          <p:cNvSpPr/>
          <p:nvPr/>
        </p:nvSpPr>
        <p:spPr>
          <a:xfrm>
            <a:off x="3629699" y="4560819"/>
            <a:ext cx="2990515" cy="432326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6891" tIns="68446" rIns="136891" bIns="68446"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32B36D7F-415A-4C9B-8A4A-5C1264C0F5D9}"/>
              </a:ext>
            </a:extLst>
          </p:cNvPr>
          <p:cNvGrpSpPr/>
          <p:nvPr/>
        </p:nvGrpSpPr>
        <p:grpSpPr>
          <a:xfrm>
            <a:off x="199704" y="11151735"/>
            <a:ext cx="6438214" cy="857156"/>
            <a:chOff x="3653234" y="8037902"/>
            <a:chExt cx="2823124" cy="1739154"/>
          </a:xfrm>
          <a:solidFill>
            <a:schemeClr val="bg1"/>
          </a:solidFill>
        </p:grpSpPr>
        <p:sp>
          <p:nvSpPr>
            <p:cNvPr id="36" name="Subtítulo 2">
              <a:extLst>
                <a:ext uri="{FF2B5EF4-FFF2-40B4-BE49-F238E27FC236}">
                  <a16:creationId xmlns:a16="http://schemas.microsoft.com/office/drawing/2014/main" id="{1A77A9C4-1EEB-4BED-B074-E1C95F371E2B}"/>
                </a:ext>
              </a:extLst>
            </p:cNvPr>
            <p:cNvSpPr txBox="1">
              <a:spLocks/>
            </p:cNvSpPr>
            <p:nvPr/>
          </p:nvSpPr>
          <p:spPr>
            <a:xfrm>
              <a:off x="3653234" y="8037902"/>
              <a:ext cx="2823123" cy="65900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Contato</a:t>
              </a:r>
            </a:p>
          </p:txBody>
        </p:sp>
        <p:sp>
          <p:nvSpPr>
            <p:cNvPr id="37" name="Subtítulo 2">
              <a:extLst>
                <a:ext uri="{FF2B5EF4-FFF2-40B4-BE49-F238E27FC236}">
                  <a16:creationId xmlns:a16="http://schemas.microsoft.com/office/drawing/2014/main" id="{6BE84DC8-8F59-4900-AACE-1B4FBF92BFBD}"/>
                </a:ext>
              </a:extLst>
            </p:cNvPr>
            <p:cNvSpPr txBox="1">
              <a:spLocks/>
            </p:cNvSpPr>
            <p:nvPr/>
          </p:nvSpPr>
          <p:spPr>
            <a:xfrm>
              <a:off x="3653234" y="8584796"/>
              <a:ext cx="2823124" cy="119226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1197"/>
                </a:lnSpc>
              </a:pPr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6</a:t>
              </a:r>
            </a:p>
            <a:p>
              <a:pPr algn="just">
                <a:lnSpc>
                  <a:spcPts val="1197"/>
                </a:lnSpc>
              </a:pPr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85EBA9C8-394B-4682-9CD3-543CC483F742}"/>
              </a:ext>
            </a:extLst>
          </p:cNvPr>
          <p:cNvSpPr txBox="1"/>
          <p:nvPr/>
        </p:nvSpPr>
        <p:spPr>
          <a:xfrm>
            <a:off x="4462856" y="5675080"/>
            <a:ext cx="976744" cy="272457"/>
          </a:xfrm>
          <a:prstGeom prst="rect">
            <a:avLst/>
          </a:prstGeom>
        </p:spPr>
        <p:txBody>
          <a:bodyPr vert="horz" wrap="square" lIns="121652" tIns="60825" rIns="121652" bIns="60825" rtlCol="0">
            <a:noAutofit/>
          </a:bodyPr>
          <a:lstStyle/>
          <a:p>
            <a:pPr algn="just"/>
            <a:r>
              <a:rPr lang="pt-BR" sz="1100" dirty="0">
                <a:latin typeface="Arial" pitchFamily="34" charset="0"/>
                <a:cs typeface="Arial" pitchFamily="34" charset="0"/>
              </a:rPr>
              <a:t>Inserir Figuras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3D212670-E935-4E6F-AD15-B46CD678FCDF}"/>
              </a:ext>
            </a:extLst>
          </p:cNvPr>
          <p:cNvSpPr txBox="1">
            <a:spLocks/>
          </p:cNvSpPr>
          <p:nvPr/>
        </p:nvSpPr>
        <p:spPr>
          <a:xfrm>
            <a:off x="1921335" y="160884"/>
            <a:ext cx="3731181" cy="7549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102879" tIns="51440" rIns="102879" bIns="51440" rtlCol="0" anchor="ctr">
            <a:normAutofit fontScale="97500"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latin typeface="Arial" pitchFamily="34" charset="0"/>
                <a:cs typeface="Arial" pitchFamily="34" charset="0"/>
              </a:rPr>
              <a:t>Titulo</a:t>
            </a:r>
            <a:endParaRPr lang="pt-BR" sz="1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6CC2ECB-1B15-6844-8B79-154B02008185}"/>
              </a:ext>
            </a:extLst>
          </p:cNvPr>
          <p:cNvSpPr txBox="1"/>
          <p:nvPr/>
        </p:nvSpPr>
        <p:spPr>
          <a:xfrm>
            <a:off x="5652516" y="312074"/>
            <a:ext cx="1126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Logo da instituição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1D0CCD6-FA09-1498-6326-F1FBEDBE41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6839" y="146987"/>
            <a:ext cx="1713365" cy="102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58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48</Words>
  <Application>Microsoft Office PowerPoint</Application>
  <PresentationFormat>Personalizar</PresentationFormat>
  <Paragraphs>56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SBTMO 2020</dc:creator>
  <cp:lastModifiedBy>Conteúdo Produções</cp:lastModifiedBy>
  <cp:revision>23</cp:revision>
  <dcterms:modified xsi:type="dcterms:W3CDTF">2026-02-10T18:22:20Z</dcterms:modified>
</cp:coreProperties>
</file>