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00" d="100"/>
          <a:sy n="100" d="100"/>
        </p:scale>
        <p:origin x="1670" y="58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24/10/2024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2225548"/>
            <a:chOff x="321225" y="1657222"/>
            <a:chExt cx="2885207" cy="1464740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17994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2000" y="4379671"/>
            <a:ext cx="3111956" cy="2342763"/>
            <a:chOff x="280123" y="4125455"/>
            <a:chExt cx="3119900" cy="1760280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143089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0641" y="6847892"/>
            <a:ext cx="3103315" cy="2349138"/>
            <a:chOff x="420895" y="6733037"/>
            <a:chExt cx="3111235" cy="572751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0895" y="6841475"/>
              <a:ext cx="3102148" cy="46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2343163"/>
            <a:chOff x="3638133" y="1671299"/>
            <a:chExt cx="3016985" cy="174445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43089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5" y="8969559"/>
            <a:ext cx="6434721" cy="1973779"/>
            <a:chOff x="779968" y="3856460"/>
            <a:chExt cx="5915474" cy="2034038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6460"/>
              <a:ext cx="2738779" cy="35107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156631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29699" y="4560819"/>
            <a:ext cx="2990515" cy="43232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857156"/>
            <a:chOff x="3653234" y="8037902"/>
            <a:chExt cx="2823124" cy="173915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11922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6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462856" y="5675080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921335" y="160884"/>
            <a:ext cx="3731181" cy="754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Titulo</a:t>
            </a:r>
            <a:endParaRPr lang="pt-BR" sz="1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C2ECB-1B15-6844-8B79-154B02008185}"/>
              </a:ext>
            </a:extLst>
          </p:cNvPr>
          <p:cNvSpPr txBox="1"/>
          <p:nvPr/>
        </p:nvSpPr>
        <p:spPr>
          <a:xfrm>
            <a:off x="5652516" y="312074"/>
            <a:ext cx="112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Logo da instituição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D0CCD6-FA09-1498-6326-F1FBEDBE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6839" y="146504"/>
            <a:ext cx="1713365" cy="10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48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Conteúdo Produções</cp:lastModifiedBy>
  <cp:revision>22</cp:revision>
  <dcterms:modified xsi:type="dcterms:W3CDTF">2024-10-24T15:07:04Z</dcterms:modified>
</cp:coreProperties>
</file>